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4750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963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3661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0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554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2237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423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56176" y="5733256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uk-UA" sz="2600" b="0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30</a:t>
            </a:r>
            <a:endParaRPr lang="ru-RU" sz="26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683568" y="116632"/>
            <a:ext cx="7056784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БОЛЮЧА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СПРАГА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 БЛИЗЬКІСТЮ </a:t>
            </a:r>
            <a:endParaRPr lang="ru-RU" sz="4400" b="1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глибини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нужденного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болю я,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-баптист,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взиваю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Тебе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Відкупителю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почуй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голос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благання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плідне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благовістя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Нехай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уші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чулі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голос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благання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організацію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нових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церков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8190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Якщо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зважати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беззаконня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встоїть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Владико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1146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Тебе,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Всемогутній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Щедрий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Господи Боже,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пробачення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боятись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Тебе молодим баптистам…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071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надіюсь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Господа,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має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душа моя 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поміч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 ЧОЛОВІКІВ, і на слово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вповаю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вірою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7048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Виглядає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душа моя, душа молодого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-баптиста, Господа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більш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ніж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поранку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сторожа,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ранку вона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стереже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3565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Хай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народ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Триєдиного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Господом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милість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велике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визволення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 з Ним,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3959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130</a:t>
            </a:r>
            <a:r>
              <a:rPr lang="en-US" sz="24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4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124744"/>
            <a:ext cx="803593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визволить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їхніх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прогріхів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17955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197</Words>
  <Application>Microsoft Office PowerPoint</Application>
  <PresentationFormat>Экран (4:3)</PresentationFormat>
  <Paragraphs>47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130</vt:lpstr>
      <vt:lpstr>ПСАЛОМ 130:1</vt:lpstr>
      <vt:lpstr>ПСАЛОМ 130:2</vt:lpstr>
      <vt:lpstr>ПСАЛОМ 130:3</vt:lpstr>
      <vt:lpstr>ПСАЛОМ 130:4</vt:lpstr>
      <vt:lpstr>ПСАЛОМ 130:5</vt:lpstr>
      <vt:lpstr>ПСАЛОМ 130:6</vt:lpstr>
      <vt:lpstr>ПСАЛОМ 130:7</vt:lpstr>
      <vt:lpstr>ПСАЛОМ 130:8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31</cp:revision>
  <dcterms:modified xsi:type="dcterms:W3CDTF">2019-11-06T13:04:45Z</dcterms:modified>
</cp:coreProperties>
</file>